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8831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0010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4557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813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273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7953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9177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7658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7417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9988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825A-6659-4C68-87E8-F167C4A36ECE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99CE8-906D-4EAD-B41B-09F2587095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5031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E825A-6659-4C68-87E8-F167C4A36ECE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99CE8-906D-4EAD-B41B-09F2587095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999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10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2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3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6" name="Rechteck 15"/>
          <p:cNvSpPr/>
          <p:nvPr/>
        </p:nvSpPr>
        <p:spPr>
          <a:xfrm>
            <a:off x="2285187" y="1000740"/>
            <a:ext cx="4572000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CXCR4</a:t>
            </a:r>
          </a:p>
          <a:p>
            <a:pPr algn="ctr"/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1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 #102-PA120AG) </a:t>
            </a:r>
            <a:endParaRPr lang="de-DE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414339" y="4380899"/>
            <a:ext cx="8305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Immunofluorescence staining (green) of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cryo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-sections of human lung tissue and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forskin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(fixed 15 min in 4% PFA) with anti-human CXCR4 (5µg/ml) [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Cat# 103-PA120AG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] and counter staining of nuclei with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Dapi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. Specimen provided by Prof. Dr. J. Wilting,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Goettingen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sz="1400" dirty="0" smtClean="0">
              <a:cs typeface="Arial" charset="0"/>
            </a:endParaRPr>
          </a:p>
          <a:p>
            <a:pPr algn="just"/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experiment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was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performed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Prof. Dr.  J. Wilting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Dr. K. Buttler, University  Göttingen, Germany.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776" y="1772816"/>
            <a:ext cx="6638925" cy="244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036534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</cp:revision>
  <dcterms:created xsi:type="dcterms:W3CDTF">2013-05-14T10:54:29Z</dcterms:created>
  <dcterms:modified xsi:type="dcterms:W3CDTF">2015-03-24T12:38:48Z</dcterms:modified>
</cp:coreProperties>
</file>